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9" r:id="rId5"/>
    <p:sldId id="271" r:id="rId6"/>
    <p:sldId id="272" r:id="rId7"/>
    <p:sldId id="273" r:id="rId8"/>
    <p:sldId id="320" r:id="rId9"/>
    <p:sldId id="256" r:id="rId10"/>
    <p:sldId id="274" r:id="rId11"/>
    <p:sldId id="321" r:id="rId12"/>
    <p:sldId id="275" r:id="rId13"/>
    <p:sldId id="270" r:id="rId14"/>
    <p:sldId id="276" r:id="rId15"/>
    <p:sldId id="323" r:id="rId16"/>
    <p:sldId id="278" r:id="rId17"/>
    <p:sldId id="279" r:id="rId18"/>
    <p:sldId id="280" r:id="rId19"/>
    <p:sldId id="317" r:id="rId20"/>
    <p:sldId id="296" r:id="rId21"/>
    <p:sldId id="309" r:id="rId22"/>
    <p:sldId id="311" r:id="rId23"/>
    <p:sldId id="312" r:id="rId24"/>
    <p:sldId id="314" r:id="rId25"/>
    <p:sldId id="318" r:id="rId26"/>
    <p:sldId id="319" r:id="rId27"/>
    <p:sldId id="303" r:id="rId28"/>
    <p:sldId id="304" r:id="rId29"/>
    <p:sldId id="305" r:id="rId30"/>
    <p:sldId id="306" r:id="rId31"/>
    <p:sldId id="307" r:id="rId32"/>
    <p:sldId id="308" r:id="rId3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228"/>
    <a:srgbClr val="8C4306"/>
    <a:srgbClr val="E1A0E8"/>
    <a:srgbClr val="EDA9B8"/>
    <a:srgbClr val="B85808"/>
    <a:srgbClr val="77EDB8"/>
    <a:srgbClr val="B1F0F9"/>
    <a:srgbClr val="B3F7F5"/>
    <a:srgbClr val="CB8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5B6CE-BF83-477F-8A99-9B964DEF56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s-MY"/>
        </a:p>
      </dgm:t>
    </dgm:pt>
    <dgm:pt modelId="{AD7C97A9-2C01-4F59-802F-FEEE25F1C0C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Ekonomi</a:t>
          </a:r>
          <a:endParaRPr lang="ms-MY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gm:t>
    </dgm:pt>
    <dgm:pt modelId="{17938BAD-A14F-4672-8DD6-DE1B7343E9DB}" type="parTrans" cxnId="{1B58AE9E-842C-4E23-8467-80F6D07C506F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EB7B9751-49E5-41BD-9DD7-F0E1FA328080}" type="sibTrans" cxnId="{1B58AE9E-842C-4E23-8467-80F6D07C506F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D241D35C-8B99-4715-9727-DF789BBD630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Sosial</a:t>
          </a:r>
          <a:endParaRPr lang="ms-MY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gm:t>
    </dgm:pt>
    <dgm:pt modelId="{C99F170C-1FAA-449F-9ADC-044947C2563B}" type="parTrans" cxnId="{9E720AFD-D231-4E6D-9F45-037E53D29416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D4DD79A1-F600-4D4F-A814-AC709190A708}" type="sibTrans" cxnId="{9E720AFD-D231-4E6D-9F45-037E53D29416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CE166E78-1249-485F-925C-BE825F94AD1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Politik</a:t>
          </a:r>
          <a:endParaRPr lang="ms-MY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gm:t>
    </dgm:pt>
    <dgm:pt modelId="{2590D619-CB12-4806-B6EB-951C53248145}" type="parTrans" cxnId="{0DF63727-2240-4629-B5A5-315EA3FBC35B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257F75A4-DD25-43BD-98C8-7476C70D9773}" type="sibTrans" cxnId="{0DF63727-2240-4629-B5A5-315EA3FBC35B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E037A270-B0AC-40C5-BB9F-D67EF7E0F78F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Perundangan</a:t>
          </a:r>
          <a:endParaRPr lang="ms-MY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gm:t>
    </dgm:pt>
    <dgm:pt modelId="{47758B4E-FC8C-4D06-BBC1-BA8DF26CF6A3}" type="parTrans" cxnId="{073FE66B-A750-49A4-B258-2534309C34CB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FC09E29F-A981-40D1-A249-E55929B2822D}" type="sibTrans" cxnId="{073FE66B-A750-49A4-B258-2534309C34CB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E6444316-248A-4E6B-962B-92E977749822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Kenegaraan</a:t>
          </a:r>
          <a:endParaRPr lang="ms-MY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gm:t>
    </dgm:pt>
    <dgm:pt modelId="{C4EE5392-C85C-408A-B435-3CC1B13B362C}" type="parTrans" cxnId="{0798A8FB-2FE9-4F6B-9E70-538E5A676084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238D8462-D162-4869-B80F-297AE64DB9C7}" type="sibTrans" cxnId="{0798A8FB-2FE9-4F6B-9E70-538E5A676084}">
      <dgm:prSet/>
      <dgm:spPr/>
      <dgm:t>
        <a:bodyPr/>
        <a:lstStyle/>
        <a:p>
          <a:endParaRPr lang="ms-MY">
            <a:effectLst>
              <a:glow rad="101600">
                <a:schemeClr val="tx1">
                  <a:alpha val="60000"/>
                </a:schemeClr>
              </a:glow>
            </a:effectLst>
          </a:endParaRPr>
        </a:p>
      </dgm:t>
    </dgm:pt>
    <dgm:pt modelId="{5BF360CA-C256-4501-9F44-2613690800A1}" type="pres">
      <dgm:prSet presAssocID="{1475B6CE-BF83-477F-8A99-9B964DEF56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7DC3E4B-F58D-4E6B-BCFA-03C567EFF215}" type="pres">
      <dgm:prSet presAssocID="{AD7C97A9-2C01-4F59-802F-FEEE25F1C0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9DBBF8A-16B7-4DEF-B06D-0A4ACD5B8C74}" type="pres">
      <dgm:prSet presAssocID="{EB7B9751-49E5-41BD-9DD7-F0E1FA328080}" presName="sibTrans" presStyleCnt="0"/>
      <dgm:spPr/>
    </dgm:pt>
    <dgm:pt modelId="{1E790C83-6404-4868-8507-95BD9D80F806}" type="pres">
      <dgm:prSet presAssocID="{D241D35C-8B99-4715-9727-DF789BBD63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2F8ABE8-D386-4219-A792-B440D58CCFE0}" type="pres">
      <dgm:prSet presAssocID="{D4DD79A1-F600-4D4F-A814-AC709190A708}" presName="sibTrans" presStyleCnt="0"/>
      <dgm:spPr/>
    </dgm:pt>
    <dgm:pt modelId="{5FE12F26-7CA6-43F5-B923-10ED3FED629E}" type="pres">
      <dgm:prSet presAssocID="{CE166E78-1249-485F-925C-BE825F94AD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825FB4B-44B5-40A0-BAEA-78E0EFCA2383}" type="pres">
      <dgm:prSet presAssocID="{257F75A4-DD25-43BD-98C8-7476C70D9773}" presName="sibTrans" presStyleCnt="0"/>
      <dgm:spPr/>
    </dgm:pt>
    <dgm:pt modelId="{C46728CB-EAA8-44A5-82DC-E8298551B770}" type="pres">
      <dgm:prSet presAssocID="{E037A270-B0AC-40C5-BB9F-D67EF7E0F7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A3588CE-42EB-4D3B-979A-15463C76E8E5}" type="pres">
      <dgm:prSet presAssocID="{FC09E29F-A981-40D1-A249-E55929B2822D}" presName="sibTrans" presStyleCnt="0"/>
      <dgm:spPr/>
    </dgm:pt>
    <dgm:pt modelId="{935F8106-150C-403B-B195-1A1EF53FF53D}" type="pres">
      <dgm:prSet presAssocID="{E6444316-248A-4E6B-962B-92E97774982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6CC2E34A-96EE-4CF4-895E-E0ADDD4C2674}" type="presOf" srcId="{CE166E78-1249-485F-925C-BE825F94AD14}" destId="{5FE12F26-7CA6-43F5-B923-10ED3FED629E}" srcOrd="0" destOrd="0" presId="urn:microsoft.com/office/officeart/2005/8/layout/default"/>
    <dgm:cxn modelId="{073FE66B-A750-49A4-B258-2534309C34CB}" srcId="{1475B6CE-BF83-477F-8A99-9B964DEF5614}" destId="{E037A270-B0AC-40C5-BB9F-D67EF7E0F78F}" srcOrd="3" destOrd="0" parTransId="{47758B4E-FC8C-4D06-BBC1-BA8DF26CF6A3}" sibTransId="{FC09E29F-A981-40D1-A249-E55929B2822D}"/>
    <dgm:cxn modelId="{21F2CADD-48B8-4768-BD76-70A5BBBC4E88}" type="presOf" srcId="{E037A270-B0AC-40C5-BB9F-D67EF7E0F78F}" destId="{C46728CB-EAA8-44A5-82DC-E8298551B770}" srcOrd="0" destOrd="0" presId="urn:microsoft.com/office/officeart/2005/8/layout/default"/>
    <dgm:cxn modelId="{EF3C6593-13B1-4FD2-9370-F7A43FCEE159}" type="presOf" srcId="{1475B6CE-BF83-477F-8A99-9B964DEF5614}" destId="{5BF360CA-C256-4501-9F44-2613690800A1}" srcOrd="0" destOrd="0" presId="urn:microsoft.com/office/officeart/2005/8/layout/default"/>
    <dgm:cxn modelId="{9E720AFD-D231-4E6D-9F45-037E53D29416}" srcId="{1475B6CE-BF83-477F-8A99-9B964DEF5614}" destId="{D241D35C-8B99-4715-9727-DF789BBD630E}" srcOrd="1" destOrd="0" parTransId="{C99F170C-1FAA-449F-9ADC-044947C2563B}" sibTransId="{D4DD79A1-F600-4D4F-A814-AC709190A708}"/>
    <dgm:cxn modelId="{0798A8FB-2FE9-4F6B-9E70-538E5A676084}" srcId="{1475B6CE-BF83-477F-8A99-9B964DEF5614}" destId="{E6444316-248A-4E6B-962B-92E977749822}" srcOrd="4" destOrd="0" parTransId="{C4EE5392-C85C-408A-B435-3CC1B13B362C}" sibTransId="{238D8462-D162-4869-B80F-297AE64DB9C7}"/>
    <dgm:cxn modelId="{BDC8AC2B-BBD8-4C45-A8A0-CF5A805E0218}" type="presOf" srcId="{E6444316-248A-4E6B-962B-92E977749822}" destId="{935F8106-150C-403B-B195-1A1EF53FF53D}" srcOrd="0" destOrd="0" presId="urn:microsoft.com/office/officeart/2005/8/layout/default"/>
    <dgm:cxn modelId="{DDE3C0A3-AF1B-4B4F-A748-969ECD020179}" type="presOf" srcId="{AD7C97A9-2C01-4F59-802F-FEEE25F1C0CA}" destId="{87DC3E4B-F58D-4E6B-BCFA-03C567EFF215}" srcOrd="0" destOrd="0" presId="urn:microsoft.com/office/officeart/2005/8/layout/default"/>
    <dgm:cxn modelId="{D8F942F4-328D-4D71-982A-98227E5C9680}" type="presOf" srcId="{D241D35C-8B99-4715-9727-DF789BBD630E}" destId="{1E790C83-6404-4868-8507-95BD9D80F806}" srcOrd="0" destOrd="0" presId="urn:microsoft.com/office/officeart/2005/8/layout/default"/>
    <dgm:cxn modelId="{0DF63727-2240-4629-B5A5-315EA3FBC35B}" srcId="{1475B6CE-BF83-477F-8A99-9B964DEF5614}" destId="{CE166E78-1249-485F-925C-BE825F94AD14}" srcOrd="2" destOrd="0" parTransId="{2590D619-CB12-4806-B6EB-951C53248145}" sibTransId="{257F75A4-DD25-43BD-98C8-7476C70D9773}"/>
    <dgm:cxn modelId="{1B58AE9E-842C-4E23-8467-80F6D07C506F}" srcId="{1475B6CE-BF83-477F-8A99-9B964DEF5614}" destId="{AD7C97A9-2C01-4F59-802F-FEEE25F1C0CA}" srcOrd="0" destOrd="0" parTransId="{17938BAD-A14F-4672-8DD6-DE1B7343E9DB}" sibTransId="{EB7B9751-49E5-41BD-9DD7-F0E1FA328080}"/>
    <dgm:cxn modelId="{E32432E9-6622-4FEA-9010-0AEC05749040}" type="presParOf" srcId="{5BF360CA-C256-4501-9F44-2613690800A1}" destId="{87DC3E4B-F58D-4E6B-BCFA-03C567EFF215}" srcOrd="0" destOrd="0" presId="urn:microsoft.com/office/officeart/2005/8/layout/default"/>
    <dgm:cxn modelId="{BD4CC99A-8778-4468-AB18-160F041219DF}" type="presParOf" srcId="{5BF360CA-C256-4501-9F44-2613690800A1}" destId="{79DBBF8A-16B7-4DEF-B06D-0A4ACD5B8C74}" srcOrd="1" destOrd="0" presId="urn:microsoft.com/office/officeart/2005/8/layout/default"/>
    <dgm:cxn modelId="{9383EB98-CC7F-4B98-8FD0-00555A67D682}" type="presParOf" srcId="{5BF360CA-C256-4501-9F44-2613690800A1}" destId="{1E790C83-6404-4868-8507-95BD9D80F806}" srcOrd="2" destOrd="0" presId="urn:microsoft.com/office/officeart/2005/8/layout/default"/>
    <dgm:cxn modelId="{AD0FDC44-AC0E-4554-A06E-F3812FD6D346}" type="presParOf" srcId="{5BF360CA-C256-4501-9F44-2613690800A1}" destId="{E2F8ABE8-D386-4219-A792-B440D58CCFE0}" srcOrd="3" destOrd="0" presId="urn:microsoft.com/office/officeart/2005/8/layout/default"/>
    <dgm:cxn modelId="{BE8C71EC-BD9E-4B22-B6B5-EFF49E24ADC9}" type="presParOf" srcId="{5BF360CA-C256-4501-9F44-2613690800A1}" destId="{5FE12F26-7CA6-43F5-B923-10ED3FED629E}" srcOrd="4" destOrd="0" presId="urn:microsoft.com/office/officeart/2005/8/layout/default"/>
    <dgm:cxn modelId="{79BCC255-1344-47C2-801F-5CCAC1E9D349}" type="presParOf" srcId="{5BF360CA-C256-4501-9F44-2613690800A1}" destId="{6825FB4B-44B5-40A0-BAEA-78E0EFCA2383}" srcOrd="5" destOrd="0" presId="urn:microsoft.com/office/officeart/2005/8/layout/default"/>
    <dgm:cxn modelId="{2D44315A-3EB1-4931-AC47-3C8C345E310B}" type="presParOf" srcId="{5BF360CA-C256-4501-9F44-2613690800A1}" destId="{C46728CB-EAA8-44A5-82DC-E8298551B770}" srcOrd="6" destOrd="0" presId="urn:microsoft.com/office/officeart/2005/8/layout/default"/>
    <dgm:cxn modelId="{42537F66-DF9E-4ADE-957F-658F0237D27F}" type="presParOf" srcId="{5BF360CA-C256-4501-9F44-2613690800A1}" destId="{DA3588CE-42EB-4D3B-979A-15463C76E8E5}" srcOrd="7" destOrd="0" presId="urn:microsoft.com/office/officeart/2005/8/layout/default"/>
    <dgm:cxn modelId="{B87BAC3A-9233-4C6F-8A8F-18B434983C75}" type="presParOf" srcId="{5BF360CA-C256-4501-9F44-2613690800A1}" destId="{935F8106-150C-403B-B195-1A1EF53FF5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C3E4B-F58D-4E6B-BCFA-03C567EFF215}">
      <dsp:nvSpPr>
        <dsp:cNvPr id="0" name=""/>
        <dsp:cNvSpPr/>
      </dsp:nvSpPr>
      <dsp:spPr>
        <a:xfrm>
          <a:off x="0" y="871089"/>
          <a:ext cx="2516151" cy="150969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Ekonomi</a:t>
          </a:r>
          <a:endParaRPr lang="ms-MY" sz="2800" kern="1200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sp:txBody>
      <dsp:txXfrm>
        <a:off x="0" y="871089"/>
        <a:ext cx="2516151" cy="1509690"/>
      </dsp:txXfrm>
    </dsp:sp>
    <dsp:sp modelId="{1E790C83-6404-4868-8507-95BD9D80F806}">
      <dsp:nvSpPr>
        <dsp:cNvPr id="0" name=""/>
        <dsp:cNvSpPr/>
      </dsp:nvSpPr>
      <dsp:spPr>
        <a:xfrm>
          <a:off x="2767766" y="871089"/>
          <a:ext cx="2516151" cy="1509690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Sosial</a:t>
          </a:r>
          <a:endParaRPr lang="ms-MY" sz="2800" kern="1200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sp:txBody>
      <dsp:txXfrm>
        <a:off x="2767766" y="871089"/>
        <a:ext cx="2516151" cy="1509690"/>
      </dsp:txXfrm>
    </dsp:sp>
    <dsp:sp modelId="{5FE12F26-7CA6-43F5-B923-10ED3FED629E}">
      <dsp:nvSpPr>
        <dsp:cNvPr id="0" name=""/>
        <dsp:cNvSpPr/>
      </dsp:nvSpPr>
      <dsp:spPr>
        <a:xfrm>
          <a:off x="5535532" y="871089"/>
          <a:ext cx="2516151" cy="150969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Politik</a:t>
          </a:r>
          <a:endParaRPr lang="ms-MY" sz="2800" kern="1200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sp:txBody>
      <dsp:txXfrm>
        <a:off x="5535532" y="871089"/>
        <a:ext cx="2516151" cy="1509690"/>
      </dsp:txXfrm>
    </dsp:sp>
    <dsp:sp modelId="{C46728CB-EAA8-44A5-82DC-E8298551B770}">
      <dsp:nvSpPr>
        <dsp:cNvPr id="0" name=""/>
        <dsp:cNvSpPr/>
      </dsp:nvSpPr>
      <dsp:spPr>
        <a:xfrm>
          <a:off x="1383883" y="2632395"/>
          <a:ext cx="2516151" cy="150969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Perundangan</a:t>
          </a:r>
          <a:endParaRPr lang="ms-MY" sz="2800" kern="1200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sp:txBody>
      <dsp:txXfrm>
        <a:off x="1383883" y="2632395"/>
        <a:ext cx="2516151" cy="1509690"/>
      </dsp:txXfrm>
    </dsp:sp>
    <dsp:sp modelId="{935F8106-150C-403B-B195-1A1EF53FF53D}">
      <dsp:nvSpPr>
        <dsp:cNvPr id="0" name=""/>
        <dsp:cNvSpPr/>
      </dsp:nvSpPr>
      <dsp:spPr>
        <a:xfrm>
          <a:off x="4151649" y="2632395"/>
          <a:ext cx="2516151" cy="1509690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rPr>
            <a:t>Kenegaraan</a:t>
          </a:r>
          <a:endParaRPr lang="ms-MY" sz="2800" kern="1200" dirty="0">
            <a:effectLst>
              <a:glow rad="101600">
                <a:schemeClr val="tx1">
                  <a:alpha val="60000"/>
                </a:schemeClr>
              </a:glow>
            </a:effectLst>
            <a:latin typeface="Arial Rounded MT Bold" pitchFamily="34" charset="0"/>
          </a:endParaRPr>
        </a:p>
      </dsp:txBody>
      <dsp:txXfrm>
        <a:off x="4151649" y="2632395"/>
        <a:ext cx="2516151" cy="1509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469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121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6003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5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0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8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6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94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6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970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00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73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7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02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7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92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7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4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02143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17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3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06338-C925-4246-9060-3685BCDDC56B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7C6FF-CB04-4CAB-8E8B-A0CE23FE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9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14A7A-09C0-4AFD-AE58-983F9391331F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F5003C-CBEF-4A46-A3F6-5842A2AB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79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37CE00-AE71-4386-89E3-DB381E8D1DB8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A2BA27-A92D-42BE-8713-FF5FFC8C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8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398E7F-D125-4C35-881A-DEE7E4BDA88D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2CACDD-1BA5-4942-A4CA-6E19993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1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228C0B-DD2F-4D49-AF8D-4068A2DC93AD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B2299F-2D08-4E5D-BACD-BC04C7CF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2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EB03BC-EBE8-4E33-88E9-05E20AF3FE9A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060965-69B5-489E-A8D5-BE2E31CB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7687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9A8183-8BA6-47C9-B23C-CD9907CE904B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1B034D-8CDF-4894-BD9D-48C38A0C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7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47F848-F5B3-40CE-BE19-78B1BD0E5257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F4FDC2-7FB5-4640-8B8D-9265392C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9EA405-1BFF-44E9-8851-58E416885121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8D284-0211-41CB-9878-A9200753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08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452D64-9603-4189-8F88-48AADA6C1615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29A7BD-96A7-4028-967E-AE090ABE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C0D278-84F1-4739-974A-621FF74DCD05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485C0D-7884-4E53-A6AA-5AA587E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4533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3234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1095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61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11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4DD1-C318-4952-8271-079E6425FC25}" type="datetimeFigureOut">
              <a:rPr lang="ms-MY" smtClean="0"/>
              <a:t>6/08/2020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B06A-7F3A-4AE8-930F-99EF6DE3EFF5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452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E62C-2530-4065-87C6-0CDED2E4D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9C84-E7B2-49A0-A462-3646610BB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4909B6-DB0C-4334-A744-874D9BE6AAC1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1C3555-357A-4F44-A096-815F921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57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Bent Arrow 4"/>
          <p:cNvSpPr/>
          <p:nvPr/>
        </p:nvSpPr>
        <p:spPr>
          <a:xfrm flipV="1">
            <a:off x="2731304" y="3771253"/>
            <a:ext cx="1558847" cy="1656185"/>
          </a:xfrm>
          <a:prstGeom prst="bentArrow">
            <a:avLst>
              <a:gd name="adj1" fmla="val 3413"/>
              <a:gd name="adj2" fmla="val 8575"/>
              <a:gd name="adj3" fmla="val 11860"/>
              <a:gd name="adj4" fmla="val 18878"/>
            </a:avLst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2725121" y="2492895"/>
            <a:ext cx="1558847" cy="1656185"/>
          </a:xfrm>
          <a:prstGeom prst="bentArrow">
            <a:avLst>
              <a:gd name="adj1" fmla="val 3413"/>
              <a:gd name="adj2" fmla="val 8575"/>
              <a:gd name="adj3" fmla="val 11860"/>
              <a:gd name="adj4" fmla="val 18878"/>
            </a:avLst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195594"/>
            <a:ext cx="9144001" cy="128919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6000" b="1" dirty="0">
              <a:ln w="2857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02" y="316677"/>
            <a:ext cx="752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Urusan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berkaitan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mendaftar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sebagai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pemilih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tidak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wajar</a:t>
            </a:r>
            <a:r>
              <a:rPr lang="en-US" sz="32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dipandang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remeh</a:t>
            </a:r>
            <a:r>
              <a:rPr lang="en-US" sz="32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.</a:t>
            </a:r>
            <a:endParaRPr lang="en-US" sz="3200" b="1" dirty="0">
              <a:ln w="28575">
                <a:noFill/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0090" y="2755188"/>
            <a:ext cx="2956551" cy="2304256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 Rounded MT Bold" pitchFamily="34" charset="0"/>
              </a:rPr>
              <a:t>Atas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alasan-alasan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seperti</a:t>
            </a:r>
            <a:r>
              <a:rPr lang="en-US" sz="2800" dirty="0" smtClean="0">
                <a:latin typeface="Arial Rounded MT Bold" pitchFamily="34" charset="0"/>
              </a:rPr>
              <a:t> :</a:t>
            </a:r>
            <a:endParaRPr lang="ms-MY" sz="2800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4929" y="2492896"/>
            <a:ext cx="4167012" cy="1115023"/>
          </a:xfrm>
          <a:prstGeom prst="rect">
            <a:avLst/>
          </a:prstGeom>
          <a:solidFill>
            <a:srgbClr val="E1A0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n-NO" sz="2000" b="1" dirty="0" smtClean="0">
              <a:ln w="635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lvl="0" algn="ctr"/>
            <a:r>
              <a:rPr lang="en-US" sz="32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Tidak</a:t>
            </a:r>
            <a:r>
              <a:rPr lang="en-US" sz="32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mengikut</a:t>
            </a:r>
            <a:endParaRPr lang="en-US" sz="3200" dirty="0">
              <a:ln w="6350">
                <a:noFill/>
                <a:prstDash val="solid"/>
              </a:ln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ctr"/>
            <a:r>
              <a:rPr lang="en-US" sz="32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sistem</a:t>
            </a:r>
            <a:r>
              <a:rPr lang="en-US" sz="32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syura</a:t>
            </a:r>
            <a:endParaRPr lang="en-US" sz="3200" dirty="0" smtClean="0">
              <a:ln w="6350">
                <a:noFill/>
                <a:prstDash val="solid"/>
              </a:ln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ctr"/>
            <a:endParaRPr lang="en-US" sz="2400" b="1" dirty="0">
              <a:ln w="2857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4929" y="4365104"/>
            <a:ext cx="4167012" cy="1152128"/>
          </a:xfrm>
          <a:prstGeom prst="rect">
            <a:avLst/>
          </a:prstGeom>
          <a:solidFill>
            <a:srgbClr val="E1A0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Bertentangan</a:t>
            </a:r>
            <a:r>
              <a:rPr lang="en-US" sz="32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dengan</a:t>
            </a:r>
            <a:r>
              <a:rPr lang="en-US" sz="32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32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Islam</a:t>
            </a:r>
            <a:endParaRPr lang="nn-NO" sz="2800" dirty="0" smtClean="0">
              <a:ln w="6350">
                <a:noFill/>
                <a:prstDash val="solid"/>
              </a:ln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424" y="5661248"/>
            <a:ext cx="8251851" cy="1026044"/>
          </a:xfrm>
          <a:prstGeom prst="rect">
            <a:avLst/>
          </a:prstGeom>
          <a:solidFill>
            <a:srgbClr val="EDA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Alasan-alasan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ini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bercanggah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dengan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kaedah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Feqah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mewajibkan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mengambil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risiko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lebih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ringan</a:t>
            </a:r>
            <a:endParaRPr lang="en-US" sz="2400" dirty="0">
              <a:ln w="28575">
                <a:noFill/>
                <a:prstDash val="solid"/>
              </a:ln>
              <a:solidFill>
                <a:prstClr val="black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537708" y="1268760"/>
            <a:ext cx="8066740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Menuntut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kepada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penglibatan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semua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warganegara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memenuhi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syarat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memilih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pemimpin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mereka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.</a:t>
            </a:r>
            <a:endParaRPr lang="en-US" sz="2400" dirty="0">
              <a:ln w="28575">
                <a:noFill/>
                <a:prstDash val="solid"/>
              </a:ln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37708" y="332656"/>
            <a:ext cx="2954172" cy="1080120"/>
          </a:xfrm>
          <a:prstGeom prst="downArrowCallout">
            <a:avLst/>
          </a:prstGeom>
          <a:solidFill>
            <a:srgbClr val="8C43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Realiti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harini</a:t>
            </a:r>
            <a:endParaRPr lang="en-US" sz="2800" dirty="0" smtClean="0">
              <a:ln w="28575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08" y="4509120"/>
            <a:ext cx="8066740" cy="1944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Maka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orang lain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tetap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akan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membuat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pemilihan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mereka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Tentu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sekali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kita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mahukan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calon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yang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dipilih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daripada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kalangan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orang yang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berwibawa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bekerja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untuk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agama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rakyat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jelata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.</a:t>
            </a:r>
            <a:endParaRPr lang="en-US" sz="2400" dirty="0">
              <a:ln w="28575">
                <a:noFill/>
                <a:prstDash val="solid"/>
              </a:ln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37708" y="3281536"/>
            <a:ext cx="3458228" cy="1368152"/>
          </a:xfrm>
          <a:prstGeom prst="downArrowCallout">
            <a:avLst/>
          </a:prstGeom>
          <a:solidFill>
            <a:srgbClr val="8C430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Jika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kita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 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tidak</a:t>
            </a:r>
            <a:endParaRPr lang="en-US" sz="2400" dirty="0">
              <a:ln w="28575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endParaRPr>
          </a:p>
          <a:p>
            <a:pPr lvl="0" algn="ctr"/>
            <a:r>
              <a:rPr lang="en-US" sz="24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memilih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 (</a:t>
            </a:r>
            <a:r>
              <a:rPr lang="en-US" sz="2400" dirty="0" err="1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mengundi</a:t>
            </a:r>
            <a:r>
              <a:rPr lang="en-US" sz="2400" dirty="0" smtClean="0">
                <a:ln w="28575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)</a:t>
            </a:r>
            <a:endParaRPr lang="en-US" sz="2400" dirty="0" smtClean="0">
              <a:ln w="28575">
                <a:noFill/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446856" y="325105"/>
            <a:ext cx="822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58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040" y="1484784"/>
            <a:ext cx="8388424" cy="2308324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اللَّهَ يَأْمُرُكُمْ أَن تُؤَدُّوا الْأَمَانَاتِ إِلَىٰ أَهْلِهَا وَإِذَا حَكَمْتُم بَيْنَ النَّاسِ أَن تَحْكُمُوا بِالْعَدْلِ ۚ إِنَّ اللَّهَ نِعِمَّا يَعِظُكُم بِهِ ۗ إِنَّ اللَّهَ كَانَ سَمِيعًا بَصِيرًا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063712"/>
            <a:ext cx="8496944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menyuruh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menyerahkan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jenis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amanah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ahlinya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(yang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berhak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menerimanya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),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menjalankan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hukum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(Allah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menyuruh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menghukum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adil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pengajaran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sebaik-baiknya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Mendengar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”.</a:t>
            </a:r>
          </a:p>
        </p:txBody>
      </p:sp>
      <p:pic>
        <p:nvPicPr>
          <p:cNvPr id="8" name="Picture 2" descr="C:\Users\Pc Masjid\Desktop\1546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3" y="137321"/>
            <a:ext cx="1275455" cy="127545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1023568" y="4495534"/>
            <a:ext cx="7076823" cy="1525754"/>
          </a:xfrm>
          <a:prstGeom prst="rect">
            <a:avLst/>
          </a:prstGeom>
          <a:solidFill>
            <a:srgbClr val="EDA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amatlah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penting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bagi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menjaga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keharmonian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kesejahteraan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negara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Malaysia yang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tercinta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ini</a:t>
            </a:r>
            <a:r>
              <a:rPr lang="en-US" sz="2800" dirty="0" smtClean="0">
                <a:ln w="28575">
                  <a:noFill/>
                  <a:prstDash val="solid"/>
                </a:ln>
                <a:solidFill>
                  <a:prstClr val="black"/>
                </a:solidFill>
                <a:latin typeface="Arial Rounded MT Bold" pitchFamily="34" charset="0"/>
              </a:rPr>
              <a:t>.</a:t>
            </a:r>
            <a:endParaRPr lang="en-US" sz="2800" dirty="0">
              <a:ln w="28575">
                <a:noFill/>
                <a:prstDash val="solid"/>
              </a:ln>
              <a:solidFill>
                <a:prstClr val="black"/>
              </a:solidFill>
              <a:latin typeface="Arial Rounded MT Bold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23567" y="2708920"/>
            <a:ext cx="7056783" cy="1656184"/>
          </a:xfrm>
          <a:prstGeom prst="downArrowCallout">
            <a:avLst>
              <a:gd name="adj1" fmla="val 39711"/>
              <a:gd name="adj2" fmla="val 33856"/>
              <a:gd name="adj3" fmla="val 25000"/>
              <a:gd name="adj4" fmla="val 651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Rounded MT Bold" pitchFamily="34" charset="0"/>
              </a:rPr>
              <a:t>Kekuatan dan kesatuan umat Islam </a:t>
            </a:r>
            <a:endParaRPr lang="fi-FI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033587" y="448219"/>
            <a:ext cx="7056783" cy="2088232"/>
          </a:xfrm>
          <a:prstGeom prst="downArrowCallout">
            <a:avLst>
              <a:gd name="adj1" fmla="val 26327"/>
              <a:gd name="adj2" fmla="val 28481"/>
              <a:gd name="adj3" fmla="val 25718"/>
              <a:gd name="adj4" fmla="val 67631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Dalam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situasi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politik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tidak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menentu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hari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8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</a:t>
            </a:r>
            <a:endParaRPr lang="ms-MY" sz="28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381000" y="397113"/>
            <a:ext cx="822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67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82450"/>
            <a:ext cx="8388424" cy="1446550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لِّكُلِّ أُمَّةٍ جَعَلْنَا مَنسَكًا هُمْ نَاسِكُوهُ ۖ فَلَا يُنَازِعُنَّكَ فِي الْأَمْرِ ۚ وَادْعُ إِلَىٰ رَبِّكَ ۖ إِنَّكَ لَعَلَىٰ هُدًى مُّسْتَقِيمٍ 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pic>
        <p:nvPicPr>
          <p:cNvPr id="8" name="Picture 2" descr="C:\Users\Pc Masjid\Desktop\1546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75455" cy="127545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3933056"/>
            <a:ext cx="8496944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tiap-tiap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Kami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syariat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tertentu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ikuti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jalankan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ahli-ahli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syariat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yang lain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membantahmu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urusan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syariatmu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serulah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Muhammad)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agama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2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2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395536" y="1772816"/>
            <a:ext cx="8388424" cy="304698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فَيَا فَوْزَ الْمُسْتَغْفِرِيْنَ، 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نَجَاةَ التَّائِبِينَ.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32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69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1207" b="16005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84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2277160"/>
            <a:ext cx="9144000" cy="2015936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لِلَّه 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31502"/>
            <a:ext cx="8784976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Rectangle 7"/>
          <p:cNvSpPr/>
          <p:nvPr/>
        </p:nvSpPr>
        <p:spPr>
          <a:xfrm>
            <a:off x="539552" y="327950"/>
            <a:ext cx="7847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4400" b="1" dirty="0" err="1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Pujian</a:t>
            </a:r>
            <a:r>
              <a:rPr lang="en-US" sz="4400" b="1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sz="4400" b="1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Allah S.W.T </a:t>
            </a:r>
            <a:endParaRPr lang="en-US" sz="5400" b="1" dirty="0">
              <a:ln w="285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4677766"/>
            <a:ext cx="7747843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2600" dirty="0">
              <a:ln w="18415" cmpd="sng">
                <a:noFill/>
                <a:prstDash val="solid"/>
              </a:ln>
              <a:latin typeface="Franklin Gothic Dem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457200" y="1772308"/>
            <a:ext cx="8177242" cy="175432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إلَهَ إِلاَّ اللهُ وَحْدَهُ لاَ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سَيِّدَنَا مُحَمَّدًا عَبْدُهُ وَرَسُوْلُهُ. </a:t>
            </a:r>
            <a:endParaRPr lang="ms-MY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76672"/>
            <a:ext cx="8640960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3255139" y="510581"/>
            <a:ext cx="269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Syahadah</a:t>
            </a:r>
            <a:endParaRPr lang="en-US" sz="4400" b="1" dirty="0">
              <a:ln w="2857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005064"/>
            <a:ext cx="8099889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723882" y="1988840"/>
            <a:ext cx="7650300" cy="2400657"/>
          </a:xfrm>
          <a:prstGeom prst="rect">
            <a:avLst/>
          </a:prstGeom>
          <a:solidFill>
            <a:schemeClr val="tx1">
              <a:lumMod val="75000"/>
              <a:lumOff val="2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SA" sz="15000" b="1" dirty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لِلَّه</a:t>
            </a:r>
            <a:endParaRPr lang="en-US" sz="15000" b="1" dirty="0">
              <a:ln w="317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95595"/>
            <a:ext cx="9144001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ectangle 5"/>
          <p:cNvSpPr/>
          <p:nvPr/>
        </p:nvSpPr>
        <p:spPr>
          <a:xfrm>
            <a:off x="539552" y="92043"/>
            <a:ext cx="7847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4400" b="1" dirty="0" err="1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Pujian</a:t>
            </a:r>
            <a:r>
              <a:rPr lang="en-US" sz="4400" b="1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4400" b="1" dirty="0" err="1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sz="4400" b="1" dirty="0" smtClean="0">
                <a:ln w="28575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 Allah S.W.T </a:t>
            </a:r>
            <a:endParaRPr lang="en-US" sz="5400" b="1" dirty="0">
              <a:ln w="28575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898" y="4865761"/>
            <a:ext cx="7858944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83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اَلْلَّهُمَّ صَلِّ وَسَلِّمْ عَلَى سَيِّدِنَا وَحَبِيْبِنَا 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وَعَلَى آلِهِ وَصَحْبِهِ وَمَنْ تَبِعَهُمْ بِإِحْسَانٍ إِلَى يَوْمِ الدِّيْن.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31502"/>
            <a:ext cx="8892481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1" y="55042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Selawat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Ke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Atas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Nabi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Muhammad S.A.W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567" y="4072423"/>
            <a:ext cx="8099889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3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1761313"/>
            <a:ext cx="8305800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وَطَاعَتِهِ لَعَلَّكُمْ تُفْلِحُوْنَ.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87486"/>
            <a:ext cx="8686801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0" y="382949"/>
            <a:ext cx="928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Pesanan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Takwa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55" y="4439959"/>
            <a:ext cx="8099889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kejayaan</a:t>
            </a:r>
            <a:endParaRPr lang="en-US" sz="2600" dirty="0">
              <a:ln w="18415" cmpd="sng">
                <a:noFill/>
                <a:prstDash val="solid"/>
              </a:ln>
              <a:latin typeface="Franklin Gothic Dem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570459" y="457200"/>
            <a:ext cx="6048672" cy="11025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358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07156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484313"/>
            <a:ext cx="8532813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وَا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مُسْلِمِيْنَ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وَالْمُسْلِمَاتِ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الأَحْيَاءِ مِنْهُمْ 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6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1947208"/>
            <a:ext cx="878522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الْبَلَاءَ وَالْوَبَاءَ وَالْفَحْشَاءَ مَا لَا يَصْرِفُهُ غَيْرُكَ. اللَّهُمَّ إِنَّا نَعُوذُ بِكَ مِنَ البَرَصِ وَالْجُنُونِ وَالْجُذَامِ وَسَيِّئِ الأَسْقَامِ،	اللَّهُمَّ اشْفِ مَرْضَانَا وَارْحَمْ مَوْتَانَا وَالْطُفْ بِنَا فِيمَا نَزَلَ بِنَا. </a:t>
            </a:r>
          </a:p>
        </p:txBody>
      </p:sp>
    </p:spTree>
    <p:extLst>
      <p:ext uri="{BB962C8B-B14F-4D97-AF65-F5344CB8AC3E}">
        <p14:creationId xmlns:p14="http://schemas.microsoft.com/office/powerpoint/2010/main" val="32205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Senantiasa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Mendapat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Hidayah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Taufiq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Kesihatan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Keselamatan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DariMu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Kebawah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Mulia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Kami,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Marhum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Mahmud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Muktafi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Shah,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Limpahilah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Nur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Zahirah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Terengganu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Ahli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Keluarga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Keturunan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Kerabat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Para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Ulama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Semua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Pembesar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Hakim-hakim,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Pegawai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Kerajaan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Rakyat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Jelata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Dari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Kalangan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Orang Islam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Mereka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Beriman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Lelaki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Perempuan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Dunia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Wahai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Penyayang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Kami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Tengku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Muhammad Ismail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315502"/>
            <a:ext cx="8735886" cy="426270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آتِنَا فِي الدُّنْيَا حَسَنَةً وَفِي الآخِرَةِ حَسَنَةً  وَقِنَا عَذَابَ النَّارِ. وَصَلَّى اللهُ عَلىَ سَيِّدِنَا مُحَمَّدٍ وَعَلىَ آلِهِ وَصَحْبِهِ وَسَلَّمْ. وَالْحَمْدُ للهِ رَبِّ الْعَالَمِيْنَ.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4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  <p:extLst>
      <p:ext uri="{BB962C8B-B14F-4D97-AF65-F5344CB8AC3E}">
        <p14:creationId xmlns:p14="http://schemas.microsoft.com/office/powerpoint/2010/main" val="26013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>
            <a:off x="731614" y="4581128"/>
            <a:ext cx="7747843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 kami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kami 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215478"/>
            <a:ext cx="9144001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5" name="Rectangle 4"/>
          <p:cNvSpPr/>
          <p:nvPr/>
        </p:nvSpPr>
        <p:spPr>
          <a:xfrm>
            <a:off x="3255139" y="249387"/>
            <a:ext cx="269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2857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Syahadah</a:t>
            </a:r>
            <a:endParaRPr lang="en-US" sz="4400" b="1" dirty="0">
              <a:ln w="2857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34714"/>
            <a:ext cx="8280920" cy="1754326"/>
          </a:xfrm>
          <a:prstGeom prst="rect">
            <a:avLst/>
          </a:prstGeom>
          <a:solidFill>
            <a:schemeClr val="tx1">
              <a:lumMod val="75000"/>
              <a:lumOff val="2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>
            <a:off x="676789" y="4293096"/>
            <a:ext cx="7747843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26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ihsan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kiamat</a:t>
            </a:r>
            <a:r>
              <a:rPr lang="en-US" sz="2600" dirty="0" smtClean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en-US" sz="2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6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1" y="188640"/>
            <a:ext cx="9114980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9" name="Rectangle 8"/>
          <p:cNvSpPr/>
          <p:nvPr/>
        </p:nvSpPr>
        <p:spPr>
          <a:xfrm>
            <a:off x="0" y="284103"/>
            <a:ext cx="928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Selawat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Ke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Atas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Nabi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Muhammad S.A.W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latin typeface="Berlin Sans FB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787332"/>
            <a:ext cx="8280920" cy="1569660"/>
          </a:xfrm>
          <a:prstGeom prst="rect">
            <a:avLst/>
          </a:prstGeom>
          <a:solidFill>
            <a:schemeClr val="tx1">
              <a:lumMod val="75000"/>
              <a:lumOff val="2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lvl="0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اَلْلَّهُمَّ صَلِّ وَسَلِّمْ عَلَى سَيِّدِنَا وَحَبِيْبِنَا مُحَمَّدٍ وَعَلَى آلِهِ وَصَحْبِهِ وَمَنْ تَبِعَهُمْ بِإِحْسَانٍ إِلَى يَوْمِ الدِّيْن.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457200" y="1761313"/>
            <a:ext cx="8305800" cy="9233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اللهَ، وَلَا تَكُونُوا مِنَ الْغَافِلِين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1" y="188640"/>
            <a:ext cx="9114980" cy="83725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8" name="Rectangle 7"/>
          <p:cNvSpPr/>
          <p:nvPr/>
        </p:nvSpPr>
        <p:spPr>
          <a:xfrm>
            <a:off x="0" y="284103"/>
            <a:ext cx="9286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Pesanan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latin typeface="Berlin Sans FB Demi" pitchFamily="34" charset="0"/>
              </a:rPr>
              <a:t>Takwa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89" y="3904600"/>
            <a:ext cx="774784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tergolong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lalai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noFill/>
                <a:prstDash val="solid"/>
              </a:ln>
              <a:latin typeface="Franklin Gothic Dem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611499" y="476672"/>
            <a:ext cx="7992889" cy="1200329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Agama Islam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bukan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sahaja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pada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amalan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ibadat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bahkan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meliputi</a:t>
            </a:r>
            <a:r>
              <a:rPr lang="en-US" sz="3600" dirty="0" smtClean="0">
                <a:ln w="12700">
                  <a:noFill/>
                  <a:prstDash val="solid"/>
                </a:ln>
                <a:latin typeface="Arial Rounded MT Bold" pitchFamily="34" charset="0"/>
                <a:cs typeface="MCS Modern E_U normal." pitchFamily="2" charset="-78"/>
              </a:rPr>
              <a:t> :</a:t>
            </a:r>
            <a:endParaRPr lang="ms-MY" sz="3600" dirty="0">
              <a:ln w="12700">
                <a:noFill/>
                <a:prstDash val="solid"/>
              </a:ln>
              <a:latin typeface="Arial Rounded MT Bold" pitchFamily="34" charset="0"/>
              <a:cs typeface="MCS Modern E_U normal.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3021016"/>
              </p:ext>
            </p:extLst>
          </p:nvPr>
        </p:nvGraphicFramePr>
        <p:xfrm>
          <a:off x="552764" y="1556792"/>
          <a:ext cx="8051684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381000" y="397113"/>
            <a:ext cx="82296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Anbiya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107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82450"/>
            <a:ext cx="8388424" cy="923330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أَرْسَلْنَاكَ إِلَّا رَحْمَةً لِّلْعَالَمِينَ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757" y="3633825"/>
            <a:ext cx="774784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tiadalah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mengutuskan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dirty="0">
                <a:ln w="18415" cmpd="sng">
                  <a:noFill/>
                  <a:prstDash val="solid"/>
                </a:ln>
                <a:latin typeface="Franklin Gothic Demi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8" name="Picture 2" descr="C:\Users\Pc Masjid\Desktop\1546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329"/>
            <a:ext cx="1275455" cy="127545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191549"/>
            <a:ext cx="9144000" cy="143725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>
              <a:ln w="2857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0548" y="2235025"/>
            <a:ext cx="3096344" cy="1872208"/>
          </a:xfrm>
          <a:prstGeom prst="homePlate">
            <a:avLst>
              <a:gd name="adj" fmla="val 2969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Rounded MT Bold" pitchFamily="34" charset="0"/>
              </a:rPr>
              <a:t>Sebagai</a:t>
            </a:r>
            <a:endParaRPr lang="en-US" sz="2400" dirty="0">
              <a:latin typeface="Arial Rounded MT Bold" pitchFamily="34" charset="0"/>
            </a:endParaRPr>
          </a:p>
          <a:p>
            <a:pPr algn="ctr"/>
            <a:r>
              <a:rPr lang="en-US" sz="2400" dirty="0" err="1" smtClean="0">
                <a:latin typeface="Arial Rounded MT Bold" pitchFamily="34" charset="0"/>
              </a:rPr>
              <a:t>Umat</a:t>
            </a:r>
            <a:r>
              <a:rPr lang="en-US" sz="2400" dirty="0" smtClean="0">
                <a:latin typeface="Arial Rounded MT Bold" pitchFamily="34" charset="0"/>
              </a:rPr>
              <a:t> Islam</a:t>
            </a:r>
          </a:p>
          <a:p>
            <a:pPr algn="ctr"/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rakyat</a:t>
            </a:r>
            <a:endParaRPr lang="en-US" sz="2400" dirty="0">
              <a:latin typeface="Arial Rounded MT Bold" pitchFamily="34" charset="0"/>
            </a:endParaRP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Malaysia, </a:t>
            </a:r>
            <a:endParaRPr lang="ms-MY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0" y="2111932"/>
            <a:ext cx="4950832" cy="2118393"/>
          </a:xfrm>
          <a:prstGeom prst="rect">
            <a:avLst/>
          </a:prstGeom>
          <a:solidFill>
            <a:srgbClr val="EDA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n-NO" sz="2400" b="1" dirty="0" smtClean="0">
              <a:ln w="635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lvl="0" algn="ctr"/>
            <a:r>
              <a:rPr lang="nn-NO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Cukup syarat </a:t>
            </a:r>
            <a:r>
              <a:rPr lang="nn-NO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untuk mengundi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hendaklah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mendaftarkan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nama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bagi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menunaikan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tanggungjawab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penting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lvl="0" algn="ctr"/>
            <a:endParaRPr lang="en-US" sz="2800" b="1" dirty="0">
              <a:ln w="2857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661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Malaysia - </a:t>
            </a:r>
            <a:r>
              <a:rPr lang="en-US" sz="30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menjadikan</a:t>
            </a:r>
            <a:r>
              <a:rPr lang="en-US" sz="30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0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Islam </a:t>
            </a:r>
            <a:r>
              <a:rPr lang="en-US" sz="3000" b="1" dirty="0" err="1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sebagai</a:t>
            </a:r>
            <a:r>
              <a:rPr lang="en-US" sz="30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agama </a:t>
            </a:r>
            <a:r>
              <a:rPr lang="en-US" sz="3000" b="1" dirty="0" err="1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persekutuan</a:t>
            </a:r>
            <a:r>
              <a:rPr lang="en-US" sz="30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(</a:t>
            </a:r>
            <a:r>
              <a:rPr lang="en-US" sz="3000" b="1" dirty="0" err="1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Perkara</a:t>
            </a:r>
            <a:r>
              <a:rPr lang="en-US" sz="30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0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3, </a:t>
            </a:r>
            <a:r>
              <a:rPr lang="en-US" sz="3000" b="1" dirty="0" err="1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Perlembagaan</a:t>
            </a:r>
            <a:r>
              <a:rPr lang="en-US" sz="3000" b="1" dirty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ln w="28575">
                  <a:noFill/>
                  <a:prstDash val="solid"/>
                </a:ln>
                <a:solidFill>
                  <a:prstClr val="black"/>
                </a:solidFill>
              </a:rPr>
              <a:t>Persekutuan)</a:t>
            </a:r>
            <a:endParaRPr lang="en-US" sz="3000" b="1" dirty="0">
              <a:ln w="28575">
                <a:noFill/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40547" y="4493274"/>
            <a:ext cx="3096345" cy="1944216"/>
          </a:xfrm>
          <a:prstGeom prst="homePlate">
            <a:avLst>
              <a:gd name="adj" fmla="val 2969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Rounded MT Bold" pitchFamily="34" charset="0"/>
              </a:rPr>
              <a:t>Mengundi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memilih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calon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bagi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mewakili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rakyat</a:t>
            </a:r>
            <a:endParaRPr lang="ms-MY" sz="24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0" y="4565282"/>
            <a:ext cx="4950831" cy="1800200"/>
          </a:xfrm>
          <a:prstGeom prst="rect">
            <a:avLst/>
          </a:prstGeom>
          <a:solidFill>
            <a:srgbClr val="EDA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nn-NO" sz="2000" dirty="0" smtClean="0">
              <a:ln w="6350">
                <a:noFill/>
                <a:prstDash val="solid"/>
              </a:ln>
              <a:solidFill>
                <a:schemeClr val="tx1"/>
              </a:solidFill>
              <a:latin typeface="Arial Rounded MT Bold" pitchFamily="34" charset="0"/>
            </a:endParaRPr>
          </a:p>
          <a:p>
            <a:pPr lvl="0" algn="ctr"/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Amatlah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penting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bagi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menentukan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hala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tuju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negara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kestabilan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politik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serta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kesejahteraan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umat</a:t>
            </a:r>
            <a:r>
              <a:rPr lang="en-US" sz="2400" dirty="0" smtClean="0">
                <a:ln w="6350">
                  <a:noFill/>
                  <a:prstDash val="solid"/>
                </a:ln>
                <a:solidFill>
                  <a:schemeClr val="tx1"/>
                </a:solidFill>
                <a:latin typeface="Arial Rounded MT Bold" pitchFamily="34" charset="0"/>
              </a:rPr>
              <a:t>.</a:t>
            </a:r>
          </a:p>
          <a:p>
            <a:pPr lvl="0" algn="ctr"/>
            <a:endParaRPr lang="en-US" sz="2400" b="1" dirty="0">
              <a:ln w="28575">
                <a:noFill/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1036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Masjid</dc:creator>
  <cp:lastModifiedBy>USER</cp:lastModifiedBy>
  <cp:revision>68</cp:revision>
  <dcterms:created xsi:type="dcterms:W3CDTF">2020-08-05T01:42:30Z</dcterms:created>
  <dcterms:modified xsi:type="dcterms:W3CDTF">2020-08-06T03:23:51Z</dcterms:modified>
</cp:coreProperties>
</file>